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8" r:id="rId3"/>
    <p:sldId id="262" r:id="rId4"/>
    <p:sldId id="264" r:id="rId5"/>
    <p:sldId id="263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572" y="-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15" b="27270"/>
          <a:stretch/>
        </p:blipFill>
        <p:spPr>
          <a:xfrm>
            <a:off x="-30959" y="0"/>
            <a:ext cx="9168528" cy="69573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476672"/>
            <a:ext cx="2543175" cy="1800225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323528" y="1674674"/>
            <a:ext cx="673145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>
                  <a:solidFill>
                    <a:schemeClr val="accent6">
                      <a:lumMod val="20000"/>
                      <a:lumOff val="80000"/>
                    </a:schemeClr>
                  </a:solidFill>
                </a:ln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Проект </a:t>
            </a:r>
          </a:p>
          <a:p>
            <a:pPr algn="ctr"/>
            <a:r>
              <a:rPr lang="ru-RU" sz="5400" b="1" cap="none" spc="0" dirty="0" smtClean="0">
                <a:ln w="1905">
                  <a:solidFill>
                    <a:schemeClr val="accent6">
                      <a:lumMod val="20000"/>
                      <a:lumOff val="80000"/>
                    </a:schemeClr>
                  </a:solidFill>
                </a:ln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 Бессмертный полк»</a:t>
            </a:r>
            <a:endParaRPr lang="ru-RU" sz="5400" b="1" cap="none" spc="0" dirty="0">
              <a:ln w="1905">
                <a:solidFill>
                  <a:schemeClr val="accent6">
                    <a:lumMod val="20000"/>
                    <a:lumOff val="80000"/>
                  </a:schemeClr>
                </a:solidFill>
              </a:ln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67508" y="4167664"/>
            <a:ext cx="665983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28575">
                  <a:solidFill>
                    <a:srgbClr val="C00000"/>
                  </a:solidFill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Выполнила </a:t>
            </a:r>
            <a:r>
              <a:rPr lang="ru-RU" sz="3600" b="1" cap="none" spc="0" dirty="0" err="1" smtClean="0">
                <a:ln w="28575">
                  <a:solidFill>
                    <a:srgbClr val="C00000"/>
                  </a:solidFill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Курынцева</a:t>
            </a:r>
            <a:r>
              <a:rPr lang="ru-RU" sz="3600" b="1" cap="none" spc="0" dirty="0" smtClean="0">
                <a:ln w="28575">
                  <a:solidFill>
                    <a:srgbClr val="C00000"/>
                  </a:solidFill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В. К. – </a:t>
            </a:r>
          </a:p>
          <a:p>
            <a:pPr algn="ctr"/>
            <a:r>
              <a:rPr lang="ru-RU" sz="3600" b="1" cap="none" spc="0" dirty="0" smtClean="0">
                <a:ln w="28575">
                  <a:solidFill>
                    <a:srgbClr val="C00000"/>
                  </a:solidFill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ЗДВР «МБОУ Орловская ООШ» </a:t>
            </a:r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  <a:endParaRPr lang="ru-RU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72407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446" y="3717032"/>
            <a:ext cx="5288208" cy="264410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75556" y="261979"/>
            <a:ext cx="7992888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C00000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«Бессмертный полк»- «Абсолютно честный, искренний проект, он должен таким и оставаться, и развиваться свободно. Его нужно поддерживать», - </a:t>
            </a:r>
            <a:r>
              <a:rPr lang="ru-RU" sz="2400" b="1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В.В. Путин.</a:t>
            </a:r>
            <a:endParaRPr lang="ru-RU" sz="2400" b="1" dirty="0">
              <a:solidFill>
                <a:srgbClr val="C00000"/>
              </a:solidFill>
              <a:ea typeface="Calibri"/>
              <a:cs typeface="Times New Roman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158" y="1772816"/>
            <a:ext cx="2592288" cy="1800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49731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45840" y="332656"/>
            <a:ext cx="8208912" cy="4998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89535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1.2 Цель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проекта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повышение уровня интереса у молодого поколения к военно-историческому прошлому родного края, воспитание у школьников чувства патриотизма и гражданской ответственности. 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1.3. Задачи проекта: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сохранение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каждой семье памяти о солдатах Великой Отечественной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войны;                                                                                                                                           - воспитание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чувства патриотизма и гражданской ответственности, которые "несут позитивный заряд" и стимулируют интерес к изучению истории страны, сбережению ее культурного наследия и формируют настрой на созидательную деятельность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1.4 Предполагаемый проектный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продукт.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Организация общественной акции: шествия колонной учеников, родителей, жителей деревни с транспарантами и фотопортретами своих родственников, участников 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ВОв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034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11"/>
          <a:stretch/>
        </p:blipFill>
        <p:spPr>
          <a:xfrm>
            <a:off x="846086" y="505818"/>
            <a:ext cx="3726531" cy="22048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144823"/>
            <a:ext cx="3017113" cy="22841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068960"/>
            <a:ext cx="2736304" cy="20522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2846" y="4509120"/>
            <a:ext cx="2520280" cy="187208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954887"/>
            <a:ext cx="2208245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559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0648"/>
            <a:ext cx="2808312" cy="218292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642690"/>
            <a:ext cx="2740028" cy="20550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24"/>
          <a:stretch/>
        </p:blipFill>
        <p:spPr>
          <a:xfrm>
            <a:off x="5634373" y="4869159"/>
            <a:ext cx="2915816" cy="17342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22"/>
          <a:stretch/>
        </p:blipFill>
        <p:spPr>
          <a:xfrm>
            <a:off x="251520" y="4908730"/>
            <a:ext cx="2736304" cy="16976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52591"/>
            <a:ext cx="3216654" cy="19812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21" y="2635588"/>
            <a:ext cx="2503160" cy="206212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22" r="13761" b="16047"/>
          <a:stretch/>
        </p:blipFill>
        <p:spPr>
          <a:xfrm>
            <a:off x="3203848" y="5036666"/>
            <a:ext cx="2297997" cy="1464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7964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152</Words>
  <Application>Microsoft Office PowerPoint</Application>
  <PresentationFormat>Экран (4:3)</PresentationFormat>
  <Paragraphs>11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Вера</dc:creator>
  <cp:lastModifiedBy>Вера</cp:lastModifiedBy>
  <cp:revision>6</cp:revision>
  <dcterms:created xsi:type="dcterms:W3CDTF">2017-02-13T17:41:26Z</dcterms:created>
  <dcterms:modified xsi:type="dcterms:W3CDTF">2017-02-13T18:46:06Z</dcterms:modified>
</cp:coreProperties>
</file>